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0"/>
  </p:notesMasterIdLst>
  <p:sldIdLst>
    <p:sldId id="297" r:id="rId2"/>
    <p:sldId id="296" r:id="rId3"/>
    <p:sldId id="300" r:id="rId4"/>
    <p:sldId id="301" r:id="rId5"/>
    <p:sldId id="302" r:id="rId6"/>
    <p:sldId id="303" r:id="rId7"/>
    <p:sldId id="298" r:id="rId8"/>
    <p:sldId id="299" r:id="rId9"/>
  </p:sldIdLst>
  <p:sldSz cx="12192000" cy="6858000"/>
  <p:notesSz cx="6858000" cy="9144000"/>
  <p:embeddedFontLs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Space Grotesk Medium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E6222-9098-4338-BFED-EA24CBAB6846}" v="700" dt="2023-11-01T21:50:43.099"/>
    <p1510:client id="{82463339-947F-4FD5-8B3E-741E51B40EE0}" v="5" dt="2023-11-02T07:29:12.211"/>
    <p1510:client id="{D5815289-5C6A-4B4E-8360-621A61F3BBCB}" v="37" dt="2023-11-01T21:28:51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7251"/>
  </p:normalViewPr>
  <p:slideViewPr>
    <p:cSldViewPr snapToGrid="0">
      <p:cViewPr varScale="1">
        <p:scale>
          <a:sx n="97" d="100"/>
          <a:sy n="97" d="100"/>
        </p:scale>
        <p:origin x="3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9" r:id="rId2"/>
    <p:sldLayoutId id="2147483680" r:id="rId3"/>
    <p:sldLayoutId id="2147483678" r:id="rId4"/>
    <p:sldLayoutId id="214748367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otnet/js/samples" TargetMode="External"/><Relationship Id="rId2" Type="http://schemas.openxmlformats.org/officeDocument/2006/relationships/hyperlink" Target="https://aka.ms/dotnet/j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/>
          <a:lstStyle/>
          <a:p>
            <a:r>
              <a:rPr lang="en-US" dirty="0"/>
              <a:t>.NET is the best backend for your JavaScript frontend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/>
          <a:lstStyle/>
          <a:p>
            <a:r>
              <a:rPr lang="en-US" dirty="0"/>
              <a:t>Daniel Roth</a:t>
            </a:r>
          </a:p>
          <a:p>
            <a:r>
              <a:rPr lang="en-US" dirty="0"/>
              <a:t>Jiayan Chen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51F5-A339-B412-E579-DF671A7E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.NET with JavaScript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2FDC88-23C3-B50F-B747-B099D4598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4642" y="1798473"/>
            <a:ext cx="1828800" cy="1828800"/>
          </a:xfrm>
          <a:prstGeom prst="rect">
            <a:avLst/>
          </a:prstGeom>
        </p:spPr>
      </p:pic>
      <p:pic>
        <p:nvPicPr>
          <p:cNvPr id="6" name="Picture 5" descr="A yellow and black logo&#10;&#10;Description automatically generated">
            <a:extLst>
              <a:ext uri="{FF2B5EF4-FFF2-40B4-BE49-F238E27FC236}">
                <a16:creationId xmlns:a16="http://schemas.microsoft.com/office/drawing/2014/main" id="{9990EAA3-FA08-6E7B-3B4D-7230B3DDE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42" y="4145127"/>
            <a:ext cx="1828800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60684-8B97-28FB-A999-451D1407620C}"/>
              </a:ext>
            </a:extLst>
          </p:cNvPr>
          <p:cNvSpPr txBox="1"/>
          <p:nvPr/>
        </p:nvSpPr>
        <p:spPr>
          <a:xfrm>
            <a:off x="5119913" y="2350000"/>
            <a:ext cx="541744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Build integration?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Manage dependencies?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Run, debug, and test?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Publish?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7B9958B8-FEB6-0E0E-69DB-C8B0039EB663}"/>
              </a:ext>
            </a:extLst>
          </p:cNvPr>
          <p:cNvSpPr/>
          <p:nvPr/>
        </p:nvSpPr>
        <p:spPr>
          <a:xfrm>
            <a:off x="2438072" y="3755231"/>
            <a:ext cx="260185" cy="260185"/>
          </a:xfrm>
          <a:prstGeom prst="plus">
            <a:avLst>
              <a:gd name="adj" fmla="val 4228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0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ngular (web framework) - Wikipedia">
            <a:extLst>
              <a:ext uri="{FF2B5EF4-FFF2-40B4-BE49-F238E27FC236}">
                <a16:creationId xmlns:a16="http://schemas.microsoft.com/office/drawing/2014/main" id="{A17086A1-42CD-9C87-9A13-008161D4C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12" y="4031152"/>
            <a:ext cx="1974271" cy="1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C43F4-BC16-6D9B-4AFB-A543F0CA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project system and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8BFD-AF19-2677-A5C5-722EC02F2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4921956" cy="4422775"/>
          </a:xfrm>
        </p:spPr>
        <p:txBody>
          <a:bodyPr/>
          <a:lstStyle/>
          <a:p>
            <a:r>
              <a:rPr lang="en-US" dirty="0"/>
              <a:t>Integrate JavaScript build system with </a:t>
            </a:r>
            <a:r>
              <a:rPr lang="en-US" dirty="0" err="1"/>
              <a:t>MSBuild</a:t>
            </a:r>
            <a:endParaRPr lang="en-US" dirty="0"/>
          </a:p>
          <a:p>
            <a:r>
              <a:rPr lang="en-US" dirty="0"/>
              <a:t>Manage </a:t>
            </a:r>
            <a:r>
              <a:rPr lang="en-US" dirty="0" err="1"/>
              <a:t>npm</a:t>
            </a:r>
            <a:r>
              <a:rPr lang="en-US" dirty="0"/>
              <a:t> dependencies</a:t>
            </a:r>
          </a:p>
          <a:p>
            <a:r>
              <a:rPr lang="en-US" dirty="0"/>
              <a:t>Build, run, and debug</a:t>
            </a:r>
          </a:p>
          <a:p>
            <a:r>
              <a:rPr lang="en-US" dirty="0"/>
              <a:t>Test explorer integration</a:t>
            </a:r>
          </a:p>
          <a:p>
            <a:r>
              <a:rPr lang="en-US" dirty="0"/>
              <a:t>Publish as a single app</a:t>
            </a:r>
          </a:p>
          <a:p>
            <a:r>
              <a:rPr lang="en-US" dirty="0"/>
              <a:t>Prebuilt project templates</a:t>
            </a:r>
          </a:p>
          <a:p>
            <a:r>
              <a:rPr lang="en-US" dirty="0"/>
              <a:t>Extensible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634920-51ED-57E9-B6FB-E1E9C15FB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3219" y="2069406"/>
            <a:ext cx="1600200" cy="1600200"/>
          </a:xfrm>
          <a:prstGeom prst="rect">
            <a:avLst/>
          </a:prstGeom>
        </p:spPr>
      </p:pic>
      <p:sp>
        <p:nvSpPr>
          <p:cNvPr id="5" name="AutoShape 12" descr="Recommended stories about React | Abhith Rajan">
            <a:extLst>
              <a:ext uri="{FF2B5EF4-FFF2-40B4-BE49-F238E27FC236}">
                <a16:creationId xmlns:a16="http://schemas.microsoft.com/office/drawing/2014/main" id="{986228B6-73CF-238A-24AB-9FF95B91EB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757908" cy="17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The most advanced React Headless CMS">
            <a:extLst>
              <a:ext uri="{FF2B5EF4-FFF2-40B4-BE49-F238E27FC236}">
                <a16:creationId xmlns:a16="http://schemas.microsoft.com/office/drawing/2014/main" id="{FAE7A16A-3386-A77E-14D1-157D6B8F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32" y="4218187"/>
            <a:ext cx="24003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ue.js - Wikipedia">
            <a:extLst>
              <a:ext uri="{FF2B5EF4-FFF2-40B4-BE49-F238E27FC236}">
                <a16:creationId xmlns:a16="http://schemas.microsoft.com/office/drawing/2014/main" id="{7F4E6DEA-4BB8-84BF-5B8C-18F96D38A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19375" y="4229477"/>
            <a:ext cx="184527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F04074-10CA-AE08-7DB8-B272D481A961}"/>
              </a:ext>
            </a:extLst>
          </p:cNvPr>
          <p:cNvCxnSpPr>
            <a:stCxn id="4" idx="2"/>
            <a:endCxn id="1038" idx="0"/>
          </p:cNvCxnSpPr>
          <p:nvPr/>
        </p:nvCxnSpPr>
        <p:spPr>
          <a:xfrm>
            <a:off x="8573319" y="3669606"/>
            <a:ext cx="4763" cy="54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D80B707-E878-AE3A-1070-761CFC30AE8F}"/>
              </a:ext>
            </a:extLst>
          </p:cNvPr>
          <p:cNvCxnSpPr>
            <a:cxnSpLocks/>
            <a:stCxn id="4" idx="2"/>
            <a:endCxn id="1030" idx="0"/>
          </p:cNvCxnSpPr>
          <p:nvPr/>
        </p:nvCxnSpPr>
        <p:spPr>
          <a:xfrm rot="5400000">
            <a:off x="7452961" y="2910794"/>
            <a:ext cx="361546" cy="18791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7A9785B-D210-E95F-0156-EE3BC68311E5}"/>
              </a:ext>
            </a:extLst>
          </p:cNvPr>
          <p:cNvCxnSpPr>
            <a:cxnSpLocks/>
            <a:stCxn id="4" idx="2"/>
            <a:endCxn id="1040" idx="0"/>
          </p:cNvCxnSpPr>
          <p:nvPr/>
        </p:nvCxnSpPr>
        <p:spPr>
          <a:xfrm rot="16200000" flipH="1">
            <a:off x="9227731" y="3015194"/>
            <a:ext cx="559871" cy="1868694"/>
          </a:xfrm>
          <a:prstGeom prst="bentConnector3">
            <a:avLst>
              <a:gd name="adj1" fmla="val 321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77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8E23-3750-B979-E30C-32137E84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F237-EEDC-0CC6-7A07-CCCCF6825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&amp; JavaScript, better together</a:t>
            </a:r>
          </a:p>
        </p:txBody>
      </p:sp>
    </p:spTree>
    <p:extLst>
      <p:ext uri="{BB962C8B-B14F-4D97-AF65-F5344CB8AC3E}">
        <p14:creationId xmlns:p14="http://schemas.microsoft.com/office/powerpoint/2010/main" val="3497468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3353-3D5E-332A-396D-62CA8DC0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C4838-B39D-7D77-AF3A-C7AF2A14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JavaScript project system and SDK in Visual Studio</a:t>
            </a:r>
          </a:p>
          <a:p>
            <a:r>
              <a:rPr lang="en-US" dirty="0"/>
              <a:t>Easily integrate JavaScript with your existing .NET projects</a:t>
            </a:r>
          </a:p>
          <a:p>
            <a:r>
              <a:rPr lang="en-US" dirty="0"/>
              <a:t>Get started fast building JavaScript frontends for your ASP.NET Core backends</a:t>
            </a:r>
          </a:p>
          <a:p>
            <a:r>
              <a:rPr lang="en-US" dirty="0"/>
              <a:t>Build and share .NET libraries that use JavaScript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9D6EB67-F3C1-4DBC-5F48-86969120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756" y="4446750"/>
            <a:ext cx="1828800" cy="182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F78F2281-31CF-5385-85B4-9B589B7C3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445" y="4446750"/>
            <a:ext cx="1828800" cy="182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Heart 6">
            <a:extLst>
              <a:ext uri="{FF2B5EF4-FFF2-40B4-BE49-F238E27FC236}">
                <a16:creationId xmlns:a16="http://schemas.microsoft.com/office/drawing/2014/main" id="{DE5396CE-DD61-FF68-FCBF-49D5B3265546}"/>
              </a:ext>
            </a:extLst>
          </p:cNvPr>
          <p:cNvSpPr/>
          <p:nvPr/>
        </p:nvSpPr>
        <p:spPr>
          <a:xfrm>
            <a:off x="5638800" y="4950373"/>
            <a:ext cx="914400" cy="914400"/>
          </a:xfrm>
          <a:prstGeom prst="hear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Learn about .NET &amp; JS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aka.ms/dotnet/</a:t>
            </a:r>
            <a:r>
              <a:rPr lang="en-US" dirty="0" err="1">
                <a:effectLst/>
                <a:hlinkClick r:id="rId2" tooltip="https://aka.ms/get-dotnet-8"/>
              </a:rPr>
              <a:t>js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.NET &amp; JS samples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3"/>
              </a:rPr>
              <a:t>aka.ms/dotnet/</a:t>
            </a:r>
            <a:r>
              <a:rPr lang="en-US" u="sng" dirty="0" err="1">
                <a:solidFill>
                  <a:srgbClr val="502BD3"/>
                </a:solidFill>
                <a:hlinkClick r:id="rId3"/>
              </a:rPr>
              <a:t>js</a:t>
            </a:r>
            <a:r>
              <a:rPr lang="en-US" u="sng" dirty="0">
                <a:solidFill>
                  <a:srgbClr val="502BD3"/>
                </a:solidFill>
                <a:hlinkClick r:id="rId3"/>
              </a:rPr>
              <a:t>/samples</a:t>
            </a: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157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Open Sans</vt:lpstr>
      <vt:lpstr>Calibri</vt:lpstr>
      <vt:lpstr>Space Grotesk Medium</vt:lpstr>
      <vt:lpstr>1_Office Theme</vt:lpstr>
      <vt:lpstr>PowerPoint Presentation</vt:lpstr>
      <vt:lpstr>.NET is the best backend for your JavaScript frontend</vt:lpstr>
      <vt:lpstr>Using .NET with JavaScript</vt:lpstr>
      <vt:lpstr>JavaScript project system and SDK</vt:lpstr>
      <vt:lpstr>Demo</vt:lpstr>
      <vt:lpstr>Summary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2023-12-07T00:47:08Z</dcterms:created>
  <dcterms:modified xsi:type="dcterms:W3CDTF">2023-12-07T00:47:20Z</dcterms:modified>
</cp:coreProperties>
</file>